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Lato" panose="020B060402020202020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90" y="-5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3461049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91377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coral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lang="en"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2972625" y="1627200"/>
            <a:ext cx="3256200" cy="15843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Musical Texture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9/12/16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Part 1, Section 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Musical Texture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0"/>
              </a:spcBef>
            </a:pPr>
            <a:r>
              <a:rPr lang="en" b="1" dirty="0"/>
              <a:t>Defined:  how many different layers of sound are heard at once, what kind of layers they are (melody or harmony), and how they are related to each other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</a:pPr>
            <a:r>
              <a:rPr lang="en" dirty="0"/>
              <a:t>At one point in a piece, we could hear…</a:t>
            </a:r>
          </a:p>
          <a:p>
            <a:pPr marL="914400" lvl="1" indent="-3429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1800" dirty="0"/>
              <a:t>Unaccompanied melody</a:t>
            </a:r>
          </a:p>
          <a:p>
            <a:pPr marL="914400" lvl="1" indent="-3429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1800" dirty="0"/>
              <a:t>Several simultaneous melodies</a:t>
            </a:r>
          </a:p>
          <a:p>
            <a:pPr marL="914400" lvl="1" indent="-3429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1800" dirty="0"/>
              <a:t>Melody w/supporting chords</a:t>
            </a:r>
          </a:p>
          <a:p>
            <a:pPr marL="457200" lvl="0" indent="-34290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dirty="0"/>
              <a:t>Composers create variety &amp; contrast by changing textures within a composition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90250" y="230325"/>
            <a:ext cx="5997600" cy="1101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4"/>
                </a:solidFill>
              </a:rPr>
              <a:t>Monophonic Texture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4294967295"/>
          </p:nvPr>
        </p:nvSpPr>
        <p:spPr>
          <a:xfrm>
            <a:off x="304800" y="1428750"/>
            <a:ext cx="8520600" cy="294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</a:pPr>
            <a:r>
              <a:rPr lang="en" b="1" dirty="0">
                <a:solidFill>
                  <a:schemeClr val="lt1"/>
                </a:solidFill>
              </a:rPr>
              <a:t>Texture of a single melodic line without accompaniment; literally means “having one sound”</a:t>
            </a:r>
          </a:p>
          <a:p>
            <a:pPr marL="4572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</a:pPr>
            <a:r>
              <a:rPr lang="en" dirty="0">
                <a:solidFill>
                  <a:schemeClr val="lt1"/>
                </a:solidFill>
              </a:rPr>
              <a:t>Performance of a single melodic line at the same pitch by more than one instrument/voice is playing/singing in </a:t>
            </a:r>
            <a:r>
              <a:rPr lang="en" b="1" dirty="0">
                <a:solidFill>
                  <a:schemeClr val="lt1"/>
                </a:solidFill>
              </a:rPr>
              <a:t>unison</a:t>
            </a:r>
          </a:p>
          <a:p>
            <a:pPr marL="4572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</a:pPr>
            <a:r>
              <a:rPr lang="en" dirty="0">
                <a:solidFill>
                  <a:schemeClr val="lt1"/>
                </a:solidFill>
              </a:rPr>
              <a:t>Unison creates a fuller, richer-sounding monophonic texture</a:t>
            </a:r>
          </a:p>
          <a:p>
            <a:pPr marL="914400" marR="0" lvl="1" indent="-342900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</a:pPr>
            <a:r>
              <a:rPr lang="en" sz="1800" dirty="0">
                <a:solidFill>
                  <a:schemeClr val="lt1"/>
                </a:solidFill>
              </a:rPr>
              <a:t>Hallelujah Chorus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04800" y="2857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Polyphonic Texture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0"/>
              </a:spcBef>
            </a:pPr>
            <a:r>
              <a:rPr lang="en" sz="1600" b="1" dirty="0"/>
              <a:t>Simultaneous performance of 2+ melodic lines of relatively equal interest; means “having many sounds”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</a:pPr>
            <a:r>
              <a:rPr lang="en" sz="1600" dirty="0"/>
              <a:t>Striking difference between music and speech</a:t>
            </a:r>
          </a:p>
          <a:p>
            <a:pPr marL="914400" lvl="1" indent="-3429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1600" dirty="0"/>
              <a:t>Many people talking at once gets confusing &amp; difficult to understand</a:t>
            </a:r>
          </a:p>
          <a:p>
            <a:pPr marL="914400" lvl="1" indent="-3429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1600" dirty="0"/>
              <a:t>Creates beauty and interest in music</a:t>
            </a: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1600" b="1" dirty="0"/>
              <a:t>Counterpoint:  technique of combining several melodic lines into a meaningful whole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</a:pPr>
            <a:r>
              <a:rPr lang="en" sz="1600" dirty="0"/>
              <a:t>Helps to listen to the first line, next bottom line, and finally the middle line(s)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</a:pPr>
            <a:r>
              <a:rPr lang="en" sz="1600" dirty="0"/>
              <a:t>Often contains </a:t>
            </a:r>
            <a:r>
              <a:rPr lang="en" sz="1600" b="1" dirty="0"/>
              <a:t>imitation</a:t>
            </a:r>
          </a:p>
          <a:p>
            <a:pPr marL="914400" lvl="1" indent="-34290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1600" b="1" dirty="0"/>
              <a:t>Occurs when melodic idea is presented by one voice/instrument &amp; then is restated immediately by another voice/instrument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Homophonic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Texture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2"/>
          </p:nvPr>
        </p:nvSpPr>
        <p:spPr>
          <a:xfrm>
            <a:off x="4800600" y="133350"/>
            <a:ext cx="4280400" cy="388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0"/>
              </a:spcBef>
            </a:pPr>
            <a:r>
              <a:rPr lang="en" sz="1600" b="1" dirty="0"/>
              <a:t>One main melody accompanied by chords</a:t>
            </a:r>
          </a:p>
          <a:p>
            <a:pPr marL="914400" lvl="1" indent="-3429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1600" dirty="0"/>
              <a:t>Attention focused on melody</a:t>
            </a:r>
          </a:p>
          <a:p>
            <a:pPr marL="914400" lvl="1" indent="-3429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1600" dirty="0"/>
              <a:t>Melody supported &amp; colored by sounds of lesser interest</a:t>
            </a: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1600" dirty="0"/>
              <a:t>Ranges  from subdued background chords to surging sounds that can almost hide melody</a:t>
            </a: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1600" dirty="0"/>
              <a:t>Examples: </a:t>
            </a:r>
          </a:p>
          <a:p>
            <a:pPr marL="914400" lvl="1" indent="-3429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1600" dirty="0"/>
              <a:t>Hymn sung by a church choir</a:t>
            </a:r>
          </a:p>
          <a:p>
            <a:pPr marL="914400" lvl="1" indent="-34290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1600" dirty="0"/>
              <a:t>Folksingers accom</a:t>
            </a:r>
            <a:r>
              <a:rPr lang="en" sz="1800" dirty="0"/>
              <a:t>panying himself on guitar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259</Words>
  <Application>Microsoft Office PowerPoint</Application>
  <PresentationFormat>On-screen Show (16:9)</PresentationFormat>
  <Paragraphs>33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Playfair Display</vt:lpstr>
      <vt:lpstr>Lato</vt:lpstr>
      <vt:lpstr>Coral</vt:lpstr>
      <vt:lpstr>Musical Texture 9/12/16</vt:lpstr>
      <vt:lpstr>Musical Texture</vt:lpstr>
      <vt:lpstr>Monophonic Texture</vt:lpstr>
      <vt:lpstr>Polyphonic Texture</vt:lpstr>
      <vt:lpstr>Homophonic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Musical Texture 9/12/16</dc:title>
  <dc:creator>Mikayla Somers</dc:creator>
  <cp:lastModifiedBy>Mikayla Somers</cp:lastModifiedBy>
  <cp:revision>1</cp:revision>
  <dcterms:modified xsi:type="dcterms:W3CDTF">2017-09-20T16:41:25Z</dcterms:modified>
</cp:coreProperties>
</file>