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Roboto" panose="020B0604020202020204" charset="0"/>
      <p:regular r:id="rId7"/>
      <p:bold r:id="rId8"/>
      <p:italic r:id="rId9"/>
      <p:boldItalic r:id="rId10"/>
    </p:embeddedFont>
    <p:embeddedFont>
      <p:font typeface="Merriweather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9109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0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Sacred Music in the Renaissance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311700" y="24839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Part 3, Section 2  -  10/5/17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Info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450425"/>
            <a:ext cx="8520600" cy="313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" sz="1800"/>
              <a:t>2 main forms are…</a:t>
            </a:r>
          </a:p>
          <a:p>
            <a:pPr lvl="0" rtl="0">
              <a:spcBef>
                <a:spcPts val="0"/>
              </a:spcBef>
              <a:buNone/>
            </a:pPr>
            <a:endParaRPr sz="6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/>
              <a:t>Motet - Polyphonic choral work set to sacred Latin text (not the ordinary of the mass)</a:t>
            </a:r>
          </a:p>
          <a:p>
            <a:pPr lvl="0" rtl="0">
              <a:spcBef>
                <a:spcPts val="0"/>
              </a:spcBef>
              <a:buNone/>
            </a:pPr>
            <a:endParaRPr sz="1800" b="1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/>
              <a:t>Mass - Polyphonic choral composition made up of five sections</a:t>
            </a:r>
          </a:p>
          <a:p>
            <a:pPr marL="1371600" lvl="2" indent="-342900">
              <a:spcBef>
                <a:spcPts val="0"/>
              </a:spcBef>
              <a:buSzPct val="100000"/>
            </a:pPr>
            <a:r>
              <a:rPr lang="en" sz="1800"/>
              <a:t>Kyrie, Gloria, Credo, Sanctus, Agnus Dei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25" y="113500"/>
            <a:ext cx="8520600" cy="101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Composer:  Josquin Desprez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Ave Maria virgo serena (Hail Mary, serene virgin)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04800" y="1276350"/>
            <a:ext cx="8520600" cy="3131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400" b="1" dirty="0"/>
              <a:t>Flemish composer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Had an </a:t>
            </a:r>
            <a:r>
              <a:rPr lang="en" sz="1400" b="1" dirty="0"/>
              <a:t>international career</a:t>
            </a:r>
            <a:r>
              <a:rPr lang="en" sz="1400" dirty="0"/>
              <a:t> working for many different people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Duke’s private chapel in Italy, papal choir in Rome, Louis XII of France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Instrumentation:  </a:t>
            </a:r>
            <a:r>
              <a:rPr lang="en" sz="1400" b="1" dirty="0"/>
              <a:t>Choral work (4 voice parts)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Form:  </a:t>
            </a:r>
            <a:r>
              <a:rPr lang="en" sz="1400" b="1" dirty="0"/>
              <a:t>Motet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Texture:  </a:t>
            </a:r>
            <a:r>
              <a:rPr lang="en" sz="1400" b="1" dirty="0"/>
              <a:t>Polyphonic (almost homophonic in places)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Meter:  </a:t>
            </a:r>
            <a:r>
              <a:rPr lang="en" sz="1400" b="1" dirty="0"/>
              <a:t>Duple &amp; Triple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400" dirty="0"/>
              <a:t>Notes:  Opening melody is from a Gregorian chant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25" y="113500"/>
            <a:ext cx="8520600" cy="1011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Composer:  Palestrina</a:t>
            </a:r>
          </a:p>
          <a:p>
            <a:pPr lvl="0" rtl="0">
              <a:spcBef>
                <a:spcPts val="0"/>
              </a:spcBef>
              <a:buNone/>
            </a:pPr>
            <a:r>
              <a:rPr lang="en" i="1"/>
              <a:t>Pope Marcellus </a:t>
            </a:r>
            <a:r>
              <a:rPr lang="en"/>
              <a:t>Mass,</a:t>
            </a:r>
            <a:r>
              <a:rPr lang="en" i="1"/>
              <a:t> Kyrie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00900" y="1276350"/>
            <a:ext cx="9144000" cy="3867275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200" b="1" dirty="0"/>
              <a:t>Italian composer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Devoted himself to the Catholic church (career was centered in Rome)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b="1" dirty="0"/>
              <a:t>Council of Trent </a:t>
            </a:r>
            <a:r>
              <a:rPr lang="en" sz="1200" dirty="0"/>
              <a:t>- addressed questions/organization during Protestant Reformation</a:t>
            </a:r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Complaints of not understanding words w/polyphonic </a:t>
            </a:r>
            <a:r>
              <a:rPr lang="en" sz="1200" dirty="0" smtClean="0"/>
              <a:t>music &amp; </a:t>
            </a:r>
            <a:r>
              <a:rPr lang="en" sz="1200" b="1" dirty="0" smtClean="0"/>
              <a:t>church </a:t>
            </a:r>
            <a:r>
              <a:rPr lang="en" sz="1200" b="1" dirty="0"/>
              <a:t>music should be composed not to “give pleasure to the ear”, but to inspire contemplation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Instrumentation:  </a:t>
            </a:r>
            <a:r>
              <a:rPr lang="en" sz="1200" b="1" dirty="0"/>
              <a:t>Choral work (6 parts)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Form:  </a:t>
            </a:r>
            <a:r>
              <a:rPr lang="en" sz="1200" b="1" dirty="0"/>
              <a:t>Mass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Texture:  </a:t>
            </a:r>
            <a:r>
              <a:rPr lang="en" sz="1200" b="1" dirty="0"/>
              <a:t>Polyphonic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Meter:  </a:t>
            </a:r>
            <a:r>
              <a:rPr lang="en" sz="1200" b="1" dirty="0"/>
              <a:t>Duple</a:t>
            </a: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200" dirty="0"/>
              <a:t>Notes:  Each section begins w/thin texture, but other voices enter &amp; sounds fuller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On-screen Show (16:9)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Roboto</vt:lpstr>
      <vt:lpstr>Merriweather</vt:lpstr>
      <vt:lpstr>Paradigm</vt:lpstr>
      <vt:lpstr>Sacred Music in the Renaissance</vt:lpstr>
      <vt:lpstr>General Info</vt:lpstr>
      <vt:lpstr>Composer:  Josquin Desprez Ave Maria virgo serena (Hail Mary, serene virgin)</vt:lpstr>
      <vt:lpstr>Composer:  Palestrina Pope Marcellus Mass, Kyrie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Sacred Music in the Renaissance</dc:title>
  <dc:creator>Mikayla Somers</dc:creator>
  <cp:lastModifiedBy>Mikayla Somers</cp:lastModifiedBy>
  <cp:revision>1</cp:revision>
  <dcterms:modified xsi:type="dcterms:W3CDTF">2017-10-09T21:10:30Z</dcterms:modified>
</cp:coreProperties>
</file>