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Lato" panose="020B0604020202020204" charset="0"/>
      <p:regular r:id="rId6"/>
      <p:bold r:id="rId7"/>
      <p:italic r:id="rId8"/>
      <p:boldItalic r:id="rId9"/>
    </p:embeddedFont>
    <p:embeddedFont>
      <p:font typeface="Raleway" panose="020B0604020202020204" charset="0"/>
      <p:regular r:id="rId10"/>
      <p:bold r:id="rId11"/>
      <p:italic r:id="rId12"/>
      <p:boldItalic r:id="rId13"/>
    </p:embeddedFon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44431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Venetian School:</a:t>
            </a:r>
          </a:p>
          <a:p>
            <a:pPr lvl="0">
              <a:spcBef>
                <a:spcPts val="0"/>
              </a:spcBef>
              <a:buNone/>
            </a:pPr>
            <a:r>
              <a:rPr lang="en" sz="3200"/>
              <a:t>From Renaissance to Baroque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Part 3, Section 4  -  10/9/17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Venice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303300" y="1051175"/>
            <a:ext cx="8520600" cy="355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" sz="1800"/>
              <a:t>Venice became center of instrumental &amp; vocal music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" sz="1800" b="1"/>
              <a:t>St. Mark’s Cathedral </a:t>
            </a:r>
            <a:r>
              <a:rPr lang="en" sz="1800"/>
              <a:t>= center of music in Venice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" sz="1800"/>
              <a:t>Employed up to 20 instrumentalists &amp; 30 singers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" sz="1800" b="1"/>
              <a:t>Venetian School:  Finest composers of the Renaissance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" sz="1800"/>
              <a:t>Music directors &amp; organists at St. Mark’s Cathedral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" sz="1800" b="1"/>
              <a:t>Cathedral had 2 widely separated choir lofts</a:t>
            </a:r>
            <a:r>
              <a:rPr lang="en" sz="1800"/>
              <a:t>, each with an organ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" sz="1800"/>
              <a:t>Much of their </a:t>
            </a:r>
            <a:r>
              <a:rPr lang="en" sz="1800" b="1"/>
              <a:t>music was for 2 choruses &amp; groups of instruments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" sz="1800" b="1"/>
              <a:t>Conscious use of instrumental color brings some works of Venetian school close to the early Baroque style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" sz="1800"/>
              <a:t>Tendency toward homophonic texture, instead of typical Renaissance polyphonic music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Plaudite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Composer: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Giovanni Gabrieli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816100" y="206900"/>
            <a:ext cx="4171800" cy="4520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400" dirty="0"/>
              <a:t>Most important Venetian composer of late Renaissance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400" dirty="0"/>
              <a:t>Organist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400" b="1" dirty="0"/>
              <a:t>Polychoral motets - motets for 2+ choirs, plus instruments</a:t>
            </a:r>
            <a:br>
              <a:rPr lang="en" sz="1400" b="1" dirty="0"/>
            </a:br>
            <a:endParaRPr lang="en" sz="1400" b="1" dirty="0"/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Font typeface="Roboto"/>
            </a:pPr>
            <a:r>
              <a:rPr lang="en" sz="1400" dirty="0">
                <a:latin typeface="Roboto"/>
                <a:ea typeface="Roboto"/>
                <a:cs typeface="Roboto"/>
                <a:sym typeface="Roboto"/>
              </a:rPr>
              <a:t>Instrumentation:  </a:t>
            </a:r>
            <a:r>
              <a:rPr lang="en" sz="1400" b="1" dirty="0">
                <a:latin typeface="Roboto"/>
                <a:ea typeface="Roboto"/>
                <a:cs typeface="Roboto"/>
                <a:sym typeface="Roboto"/>
              </a:rPr>
              <a:t>12 parts (3 groups)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Font typeface="Roboto"/>
            </a:pPr>
            <a:r>
              <a:rPr lang="en" sz="1400" dirty="0">
                <a:latin typeface="Roboto"/>
                <a:ea typeface="Roboto"/>
                <a:cs typeface="Roboto"/>
                <a:sym typeface="Roboto"/>
              </a:rPr>
              <a:t>Form:  </a:t>
            </a:r>
            <a:r>
              <a:rPr lang="en" sz="1400" b="1" dirty="0">
                <a:latin typeface="Roboto"/>
                <a:ea typeface="Roboto"/>
                <a:cs typeface="Roboto"/>
                <a:sym typeface="Roboto"/>
              </a:rPr>
              <a:t>Polychoral motet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Font typeface="Roboto"/>
            </a:pPr>
            <a:r>
              <a:rPr lang="en" sz="1400" dirty="0">
                <a:latin typeface="Roboto"/>
                <a:ea typeface="Roboto"/>
                <a:cs typeface="Roboto"/>
                <a:sym typeface="Roboto"/>
              </a:rPr>
              <a:t>Texture:  </a:t>
            </a:r>
            <a:r>
              <a:rPr lang="en" sz="1400" b="1" dirty="0">
                <a:latin typeface="Roboto"/>
                <a:ea typeface="Roboto"/>
                <a:cs typeface="Roboto"/>
                <a:sym typeface="Roboto"/>
              </a:rPr>
              <a:t>Homophonic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Font typeface="Roboto"/>
            </a:pPr>
            <a:r>
              <a:rPr lang="en" sz="1400" dirty="0">
                <a:latin typeface="Roboto"/>
                <a:ea typeface="Roboto"/>
                <a:cs typeface="Roboto"/>
                <a:sym typeface="Roboto"/>
              </a:rPr>
              <a:t>Meter:  </a:t>
            </a:r>
            <a:r>
              <a:rPr lang="en" sz="1400" b="1" dirty="0">
                <a:latin typeface="Roboto"/>
                <a:ea typeface="Roboto"/>
                <a:cs typeface="Roboto"/>
                <a:sym typeface="Roboto"/>
              </a:rPr>
              <a:t>Duple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Font typeface="Roboto"/>
            </a:pPr>
            <a:r>
              <a:rPr lang="en" sz="1400" dirty="0">
                <a:latin typeface="Roboto"/>
                <a:ea typeface="Roboto"/>
                <a:cs typeface="Roboto"/>
                <a:sym typeface="Roboto"/>
              </a:rPr>
              <a:t>Notes:  </a:t>
            </a:r>
            <a:r>
              <a:rPr lang="en" sz="1400" b="1" dirty="0">
                <a:latin typeface="Roboto"/>
                <a:ea typeface="Roboto"/>
                <a:cs typeface="Roboto"/>
                <a:sym typeface="Roboto"/>
              </a:rPr>
              <a:t>Borders both the Renaissance &amp; Baroque era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On-screen Show (16:9)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Lato</vt:lpstr>
      <vt:lpstr>Raleway</vt:lpstr>
      <vt:lpstr>Roboto</vt:lpstr>
      <vt:lpstr>Swiss</vt:lpstr>
      <vt:lpstr>The Venetian School: From Renaissance to Baroque</vt:lpstr>
      <vt:lpstr>Venice</vt:lpstr>
      <vt:lpstr>Plaudite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Venetian School: From Renaissance to Baroque</dc:title>
  <dc:creator>Mikayla Somers</dc:creator>
  <cp:lastModifiedBy>Mikayla Somers</cp:lastModifiedBy>
  <cp:revision>1</cp:revision>
  <dcterms:modified xsi:type="dcterms:W3CDTF">2017-10-09T21:13:37Z</dcterms:modified>
</cp:coreProperties>
</file>