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matic SC" panose="020B0604020202020204" charset="-79"/>
      <p:regular r:id="rId13"/>
      <p:bold r:id="rId14"/>
    </p:embeddedFont>
    <p:embeddedFont>
      <p:font typeface="Source Code Pro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3358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Baroque Music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Part 4, Section 1  -  10/17/17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Baroque Form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</a:pPr>
            <a:r>
              <a:rPr lang="en" b="1"/>
              <a:t>Movements - many Baroque compositions include a set of pieces or movements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Each movement usually had it’s own theme &amp; would come to a definite end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Separated from next movement by brief pause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Don’t clap between movements!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General History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693700" cy="381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</a:pPr>
            <a:r>
              <a:rPr lang="en" sz="1200" dirty="0"/>
              <a:t>Baroque has meant bizarre, flamboyant, and elaborately ornamented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 sz="1200" b="1" dirty="0"/>
              <a:t>Aristocracy</a:t>
            </a:r>
            <a:r>
              <a:rPr lang="en" sz="1200" dirty="0"/>
              <a:t> (kings/queens) were enormously rich &amp; powerful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200" dirty="0"/>
              <a:t>Surrounded themselves with luxury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200" dirty="0"/>
              <a:t>Most did no real work &amp; tried to avoid boredom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200" b="1" dirty="0"/>
              <a:t>Entertainment was a necessity for them</a:t>
            </a:r>
            <a:r>
              <a:rPr lang="en" sz="1200" dirty="0"/>
              <a:t> - still competed to have the best of everything (including music)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 sz="1200" dirty="0"/>
              <a:t>Age of absolutism - rulers exercised absolute power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 sz="1200" b="1" dirty="0"/>
              <a:t>Europe divided into Catholic &amp; Protestant areas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 sz="1200" dirty="0"/>
              <a:t>Scientific discoveries - Galileo, Newton</a:t>
            </a:r>
          </a:p>
          <a:p>
            <a:pPr marL="457200" lvl="0" indent="-342900">
              <a:spcBef>
                <a:spcPts val="0"/>
              </a:spcBef>
            </a:pPr>
            <a:r>
              <a:rPr lang="en" sz="1200" b="1" dirty="0"/>
              <a:t>Improvement of medicine, mining, navigation &amp; industry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3266625"/>
            <a:ext cx="4307700" cy="13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Louis XIV’s</a:t>
            </a:r>
            <a:br>
              <a:rPr lang="en"/>
            </a:br>
            <a:r>
              <a:rPr lang="en"/>
              <a:t>Palace of Versailles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2850"/>
            <a:ext cx="4307700" cy="28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450" y="2106275"/>
            <a:ext cx="4080849" cy="27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09350"/>
            <a:ext cx="3749896" cy="45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5999" y="309341"/>
            <a:ext cx="3216502" cy="4570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Baroque Music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600" b="1" dirty="0"/>
              <a:t>1600-1750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Many composers were forgotten until </a:t>
            </a:r>
            <a:r>
              <a:rPr lang="en" sz="1600" b="1" dirty="0"/>
              <a:t>1940’s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600" b="1" dirty="0"/>
              <a:t>Appearance of long-playing records spurred Baroque “revival”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600" dirty="0"/>
              <a:t>Monteverdi, Purcell, Corelli, &amp; Vivaldi became known again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600" b="1" dirty="0"/>
              <a:t>Divided into three phases: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600" b="1" dirty="0"/>
              <a:t>Early (1600-1640)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600" b="1" dirty="0"/>
              <a:t>Middle (1640-1690)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600" b="1" dirty="0"/>
              <a:t>Late (1690-1750)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General Information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Early baroque created the </a:t>
            </a:r>
            <a:r>
              <a:rPr lang="en" sz="1600" b="1" dirty="0"/>
              <a:t>opera (drama sung to orchestral accompaniment)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600" b="1" dirty="0"/>
              <a:t>Favored homophonic texture in the </a:t>
            </a:r>
            <a:r>
              <a:rPr lang="en" sz="1600" b="1" u="sng" dirty="0"/>
              <a:t>early</a:t>
            </a:r>
            <a:r>
              <a:rPr lang="en" sz="1600" b="1" dirty="0"/>
              <a:t> baroque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Baroque composers began to use dissonance with new freedom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Medieval church modes gave way to </a:t>
            </a:r>
            <a:r>
              <a:rPr lang="en" sz="1600" i="1" dirty="0"/>
              <a:t>major</a:t>
            </a:r>
            <a:r>
              <a:rPr lang="en" sz="1600" dirty="0"/>
              <a:t> and </a:t>
            </a:r>
            <a:r>
              <a:rPr lang="en" sz="1600" i="1" dirty="0"/>
              <a:t>minor</a:t>
            </a:r>
            <a:r>
              <a:rPr lang="en" sz="1600" dirty="0"/>
              <a:t> scales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600" b="1" dirty="0"/>
              <a:t>Instrumental music became very important</a:t>
            </a:r>
            <a:r>
              <a:rPr lang="en" sz="1600" dirty="0"/>
              <a:t>!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600" dirty="0"/>
              <a:t>Violin family being most popular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</a:pPr>
            <a:r>
              <a:rPr lang="en" sz="1600" b="1" u="sng" dirty="0"/>
              <a:t>Late</a:t>
            </a:r>
            <a:r>
              <a:rPr lang="en" sz="1600" b="1" dirty="0"/>
              <a:t> Baroque composers loved polyphony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Characteristics of Baroque Music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400" dirty="0"/>
              <a:t>Unity of Mood: </a:t>
            </a:r>
            <a:r>
              <a:rPr lang="en" sz="1400" b="1" dirty="0"/>
              <a:t>1 piece usually expresses 1 mood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dirty="0"/>
              <a:t>Specific rhythms or melodic patterns were associated with specific moods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400" dirty="0"/>
              <a:t>Rhythm: </a:t>
            </a:r>
            <a:r>
              <a:rPr lang="en" sz="1400" b="1" dirty="0"/>
              <a:t>The beat is emphasized more in Baroque music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400" dirty="0"/>
              <a:t>Melody: Melody creates continuity in piece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b="1" dirty="0"/>
              <a:t>An opening melody will be heard again &amp; again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dirty="0"/>
              <a:t>Many </a:t>
            </a:r>
            <a:r>
              <a:rPr lang="en" b="1" dirty="0"/>
              <a:t>melodies are elaborate &amp; ornamented</a:t>
            </a:r>
            <a:r>
              <a:rPr lang="en" dirty="0"/>
              <a:t> - not easy to sing or remember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400" dirty="0"/>
              <a:t>Dynamics: </a:t>
            </a:r>
            <a:r>
              <a:rPr lang="en" sz="1400" b="1" dirty="0"/>
              <a:t>Level of volume tends to stay constant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b="1" dirty="0"/>
              <a:t>Terraced dynamics </a:t>
            </a:r>
            <a:r>
              <a:rPr lang="en" dirty="0"/>
              <a:t>- When dynamics do shift, it is sudden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14150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Continued...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942500"/>
            <a:ext cx="8520600" cy="398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400" dirty="0"/>
              <a:t>Texture: Late Baroque is mainly polyphonic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400" dirty="0"/>
              <a:t>Chords &amp; Basso Continuo: </a:t>
            </a:r>
            <a:r>
              <a:rPr lang="en" sz="1400" b="1" dirty="0"/>
              <a:t>More concern with beauty of individual melodic lines</a:t>
            </a:r>
            <a:r>
              <a:rPr lang="en" sz="1400" dirty="0"/>
              <a:t> than with chords formed when lines are heard together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b="1" dirty="0"/>
              <a:t>Chords were just by-products of the motion of the melodies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b="1" dirty="0"/>
              <a:t>Basso continuo - Usually played by at least 2 instruments (harpsichord &amp; cello)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b="1" dirty="0"/>
              <a:t>Figured bass - numbers telling what note to play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400" dirty="0"/>
              <a:t>Words &amp; Music: </a:t>
            </a:r>
            <a:r>
              <a:rPr lang="en" sz="1400" b="1" dirty="0"/>
              <a:t>Text painting continued more extensively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dirty="0"/>
              <a:t>Heaven set to high tone &amp; Hell to low tone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dirty="0"/>
              <a:t>Descending chromatic scales associated with pain &amp; grief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Baroque Orchestra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205050" y="1093850"/>
            <a:ext cx="8733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500" b="1" dirty="0"/>
              <a:t>Orchestra evolved into performing group based on instruments of the violin family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500" dirty="0"/>
              <a:t>10-40 players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500" dirty="0"/>
              <a:t>Basso continuo (harpsichord, cello, double bass)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500" dirty="0"/>
              <a:t>Upper strings (1st &amp; 2nd violins, violas)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500" dirty="0"/>
              <a:t>Woodwind, percussion, brass - varied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500" b="1" dirty="0"/>
              <a:t>Some instruments, similar to how specific rhythms helped relay a specific mood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500" dirty="0"/>
              <a:t>Trumpets - used for festive or military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</a:pPr>
            <a:r>
              <a:rPr lang="en" sz="1500" b="1" dirty="0"/>
              <a:t>Composers frequently rearranged music for different instruments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On-screen Show (16:9)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Amatic SC</vt:lpstr>
      <vt:lpstr>Source Code Pro</vt:lpstr>
      <vt:lpstr>Beach Day</vt:lpstr>
      <vt:lpstr>Baroque Music</vt:lpstr>
      <vt:lpstr>General History</vt:lpstr>
      <vt:lpstr>PowerPoint Presentation</vt:lpstr>
      <vt:lpstr>PowerPoint Presentation</vt:lpstr>
      <vt:lpstr>Baroque Music</vt:lpstr>
      <vt:lpstr>General Information</vt:lpstr>
      <vt:lpstr>Characteristics of Baroque Music</vt:lpstr>
      <vt:lpstr>Continued...</vt:lpstr>
      <vt:lpstr>Baroque Orchestra</vt:lpstr>
      <vt:lpstr>Baroque Form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Baroque Music</dc:title>
  <dc:creator>Mikayla Somers</dc:creator>
  <cp:lastModifiedBy>Mikayla Somers</cp:lastModifiedBy>
  <cp:revision>1</cp:revision>
  <dcterms:modified xsi:type="dcterms:W3CDTF">2017-10-27T14:00:40Z</dcterms:modified>
</cp:coreProperties>
</file>